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heme/themeOverride1.xml" ContentType="application/vnd.openxmlformats-officedocument.themeOverr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301"/>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274" r:id="rId129"/>
    <p:sldId id="275" r:id="rId130"/>
    <p:sldId id="276" r:id="rId131"/>
    <p:sldId id="277" r:id="rId132"/>
    <p:sldId id="278" r:id="rId133"/>
    <p:sldId id="279" r:id="rId134"/>
    <p:sldId id="280" r:id="rId135"/>
    <p:sldId id="28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257" r:id="rId290"/>
    <p:sldId id="545" r:id="rId291"/>
    <p:sldId id="546" r:id="rId292"/>
    <p:sldId id="547" r:id="rId293"/>
    <p:sldId id="258" r:id="rId294"/>
    <p:sldId id="259" r:id="rId295"/>
    <p:sldId id="260" r:id="rId296"/>
    <p:sldId id="261" r:id="rId297"/>
    <p:sldId id="262" r:id="rId298"/>
    <p:sldId id="263" r:id="rId299"/>
    <p:sldId id="264" r:id="rId3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60"/>
    <p:restoredTop sz="67973" autoAdjust="0"/>
  </p:normalViewPr>
  <p:slideViewPr>
    <p:cSldViewPr snapToGrid="0" snapToObjects="1">
      <p:cViewPr varScale="1">
        <p:scale>
          <a:sx n="49" d="100"/>
          <a:sy n="49" d="100"/>
        </p:scale>
        <p:origin x="-1728"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slide" Target="slides/slide291.xml"/><Relationship Id="rId303" Type="http://schemas.openxmlformats.org/officeDocument/2006/relationships/viewProps" Target="viewProps.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226" Type="http://schemas.openxmlformats.org/officeDocument/2006/relationships/slide" Target="slides/slide218.xml"/><Relationship Id="rId247" Type="http://schemas.openxmlformats.org/officeDocument/2006/relationships/slide" Target="slides/slide239.xml"/><Relationship Id="rId107" Type="http://schemas.openxmlformats.org/officeDocument/2006/relationships/slide" Target="slides/slide99.xml"/><Relationship Id="rId268" Type="http://schemas.openxmlformats.org/officeDocument/2006/relationships/slide" Target="slides/slide260.xml"/><Relationship Id="rId289" Type="http://schemas.openxmlformats.org/officeDocument/2006/relationships/slide" Target="slides/slide281.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slide" Target="slides/slide208.xml"/><Relationship Id="rId237" Type="http://schemas.openxmlformats.org/officeDocument/2006/relationships/slide" Target="slides/slide229.xml"/><Relationship Id="rId258" Type="http://schemas.openxmlformats.org/officeDocument/2006/relationships/slide" Target="slides/slide250.xml"/><Relationship Id="rId279" Type="http://schemas.openxmlformats.org/officeDocument/2006/relationships/slide" Target="slides/slide271.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290" Type="http://schemas.openxmlformats.org/officeDocument/2006/relationships/slide" Target="slides/slide282.xml"/><Relationship Id="rId304" Type="http://schemas.openxmlformats.org/officeDocument/2006/relationships/theme" Target="theme/theme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slide" Target="slides/slide198.xml"/><Relationship Id="rId227" Type="http://schemas.openxmlformats.org/officeDocument/2006/relationships/slide" Target="slides/slide219.xml"/><Relationship Id="rId248" Type="http://schemas.openxmlformats.org/officeDocument/2006/relationships/slide" Target="slides/slide240.xml"/><Relationship Id="rId269" Type="http://schemas.openxmlformats.org/officeDocument/2006/relationships/slide" Target="slides/slide26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280" Type="http://schemas.openxmlformats.org/officeDocument/2006/relationships/slide" Target="slides/slide272.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6.xml"/><Relationship Id="rId238" Type="http://schemas.openxmlformats.org/officeDocument/2006/relationships/slide" Target="slides/slide230.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291" Type="http://schemas.openxmlformats.org/officeDocument/2006/relationships/slide" Target="slides/slide283.xml"/><Relationship Id="rId305" Type="http://schemas.openxmlformats.org/officeDocument/2006/relationships/tableStyles" Target="tableStyles.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7.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1.xml"/><Relationship Id="rId250" Type="http://schemas.openxmlformats.org/officeDocument/2006/relationships/slide" Target="slides/slide242.xml"/><Relationship Id="rId255" Type="http://schemas.openxmlformats.org/officeDocument/2006/relationships/slide" Target="slides/slide247.xml"/><Relationship Id="rId271" Type="http://schemas.openxmlformats.org/officeDocument/2006/relationships/slide" Target="slides/slide263.xml"/><Relationship Id="rId276" Type="http://schemas.openxmlformats.org/officeDocument/2006/relationships/slide" Target="slides/slide268.xml"/><Relationship Id="rId292" Type="http://schemas.openxmlformats.org/officeDocument/2006/relationships/slide" Target="slides/slide284.xml"/><Relationship Id="rId297" Type="http://schemas.openxmlformats.org/officeDocument/2006/relationships/slide" Target="slides/slide289.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301"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slide" Target="slides/slide195.xml"/><Relationship Id="rId208" Type="http://schemas.openxmlformats.org/officeDocument/2006/relationships/slide" Target="slides/slide200.xml"/><Relationship Id="rId229" Type="http://schemas.openxmlformats.org/officeDocument/2006/relationships/slide" Target="slides/slide221.xml"/><Relationship Id="rId19" Type="http://schemas.openxmlformats.org/officeDocument/2006/relationships/slide" Target="slides/slide11.xml"/><Relationship Id="rId224" Type="http://schemas.openxmlformats.org/officeDocument/2006/relationships/slide" Target="slides/slide216.xml"/><Relationship Id="rId240" Type="http://schemas.openxmlformats.org/officeDocument/2006/relationships/slide" Target="slides/slide232.xml"/><Relationship Id="rId245" Type="http://schemas.openxmlformats.org/officeDocument/2006/relationships/slide" Target="slides/slide237.xml"/><Relationship Id="rId261" Type="http://schemas.openxmlformats.org/officeDocument/2006/relationships/slide" Target="slides/slide253.xml"/><Relationship Id="rId266" Type="http://schemas.openxmlformats.org/officeDocument/2006/relationships/slide" Target="slides/slide258.xml"/><Relationship Id="rId287" Type="http://schemas.openxmlformats.org/officeDocument/2006/relationships/slide" Target="slides/slide279.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282" Type="http://schemas.openxmlformats.org/officeDocument/2006/relationships/slide" Target="slides/slide274.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219" Type="http://schemas.openxmlformats.org/officeDocument/2006/relationships/slide" Target="slides/slide211.xml"/><Relationship Id="rId3" Type="http://schemas.openxmlformats.org/officeDocument/2006/relationships/slideMaster" Target="slideMasters/slideMaster3.xml"/><Relationship Id="rId214" Type="http://schemas.openxmlformats.org/officeDocument/2006/relationships/slide" Target="slides/slide206.xml"/><Relationship Id="rId230" Type="http://schemas.openxmlformats.org/officeDocument/2006/relationships/slide" Target="slides/slide222.xml"/><Relationship Id="rId235" Type="http://schemas.openxmlformats.org/officeDocument/2006/relationships/slide" Target="slides/slide227.xml"/><Relationship Id="rId251" Type="http://schemas.openxmlformats.org/officeDocument/2006/relationships/slide" Target="slides/slide243.xml"/><Relationship Id="rId256" Type="http://schemas.openxmlformats.org/officeDocument/2006/relationships/slide" Target="slides/slide248.xml"/><Relationship Id="rId277" Type="http://schemas.openxmlformats.org/officeDocument/2006/relationships/slide" Target="slides/slide269.xml"/><Relationship Id="rId298" Type="http://schemas.openxmlformats.org/officeDocument/2006/relationships/slide" Target="slides/slide290.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72" Type="http://schemas.openxmlformats.org/officeDocument/2006/relationships/slide" Target="slides/slide264.xml"/><Relationship Id="rId293" Type="http://schemas.openxmlformats.org/officeDocument/2006/relationships/slide" Target="slides/slide285.xml"/><Relationship Id="rId302"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220" Type="http://schemas.openxmlformats.org/officeDocument/2006/relationships/slide" Target="slides/slide212.xml"/><Relationship Id="rId225" Type="http://schemas.openxmlformats.org/officeDocument/2006/relationships/slide" Target="slides/slide217.xml"/><Relationship Id="rId241" Type="http://schemas.openxmlformats.org/officeDocument/2006/relationships/slide" Target="slides/slide233.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262" Type="http://schemas.openxmlformats.org/officeDocument/2006/relationships/slide" Target="slides/slide254.xml"/><Relationship Id="rId283" Type="http://schemas.openxmlformats.org/officeDocument/2006/relationships/slide" Target="slides/slide275.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294" Type="http://schemas.openxmlformats.org/officeDocument/2006/relationships/slide" Target="slides/slide286.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95" Type="http://schemas.openxmlformats.org/officeDocument/2006/relationships/slide" Target="slides/slide287.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slide" Target="slides/slide277.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296" Type="http://schemas.openxmlformats.org/officeDocument/2006/relationships/slide" Target="slides/slide288.xml"/><Relationship Id="rId300" Type="http://schemas.openxmlformats.org/officeDocument/2006/relationships/slide" Target="slides/slide292.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204</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205</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2266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257</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258</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259</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284</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Hiện tại. </a:t>
            </a:r>
            <a:r>
              <a:rPr lang="en-US" dirty="0" smtClean="0"/>
              <a:t>T</a:t>
            </a:r>
            <a:r>
              <a:rPr lang="vi-VN" dirty="0" smtClean="0"/>
              <a:t>hông tin thời gian đến và đi tại mỗi trạm được chúng tôi sinh ra bằng code. Do vậy, cách làm này không khớp với thực tế. </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a:t>
            </a:r>
            <a:r>
              <a:rPr lang="vi-VN" baseline="0" dirty="0" smtClean="0"/>
              <a:t> Cung cấp ứng dụng cho tài xế xe buýt thu thập dữ liệu thời gian tại mỗi trạm, gửi lên server, được approve từ staff và lưu thông tin vào database.</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9976988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a:t>
            </a:r>
            <a:r>
              <a:rPr lang="vi-VN" smtClean="0"/>
              <a:t>: so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Các trạm được xử lí rồi sẽ được gạch bỏ. thuật toán sẽ kết thúc khi mảng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t>
            </a:r>
            <a:r>
              <a:rPr lang="vi-VN" dirty="0" smtClean="0"/>
              <a:t>húng 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Chúng</a:t>
            </a:r>
            <a:r>
              <a:rPr lang="en-US" baseline="0" dirty="0" smtClean="0"/>
              <a:t> ta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ta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 hiện tại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vi-VN" dirty="0" smtClean="0"/>
              <a:t>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Cuối</a:t>
            </a:r>
            <a:r>
              <a:rPr lang="en-US" dirty="0" smtClean="0"/>
              <a:t> </a:t>
            </a:r>
            <a:r>
              <a:rPr lang="en-US" dirty="0" err="1" smtClean="0"/>
              <a:t>cùng</a:t>
            </a:r>
            <a:r>
              <a:rPr lang="en-US" baseline="0" dirty="0" smtClean="0"/>
              <a:t> </a:t>
            </a:r>
            <a:r>
              <a:rPr lang="en-US" baseline="0" dirty="0" err="1" smtClean="0"/>
              <a:t>chúng</a:t>
            </a:r>
            <a:r>
              <a:rPr lang="en-US" baseline="0" dirty="0" smtClean="0"/>
              <a:t> ta </a:t>
            </a:r>
            <a:r>
              <a:rPr lang="en-US" baseline="0" dirty="0" err="1" smtClean="0"/>
              <a:t>hình</a:t>
            </a:r>
            <a:r>
              <a:rPr lang="en-US" baseline="0" dirty="0" smtClean="0"/>
              <a:t> </a:t>
            </a:r>
            <a:r>
              <a:rPr lang="en-US" baseline="0" dirty="0" err="1" smtClean="0"/>
              <a:t>thành</a:t>
            </a:r>
            <a:r>
              <a:rPr lang="en-US" baseline="0" dirty="0" smtClean="0"/>
              <a:t> 2 class </a:t>
            </a:r>
            <a:r>
              <a:rPr lang="en-US" baseline="0" dirty="0" err="1" smtClean="0"/>
              <a:t>đó</a:t>
            </a:r>
            <a:r>
              <a:rPr lang="en-US" baseline="0" dirty="0" smtClean="0"/>
              <a:t> </a:t>
            </a:r>
            <a:r>
              <a:rPr lang="en-US" baseline="0" dirty="0" err="1" smtClean="0"/>
              <a:t>là</a:t>
            </a:r>
            <a:r>
              <a:rPr lang="en-US" baseline="0" dirty="0" smtClean="0"/>
              <a:t> Leg and Step: </a:t>
            </a:r>
            <a:r>
              <a:rPr lang="en-US" baseline="0" dirty="0" err="1" smtClean="0"/>
              <a:t>chúng</a:t>
            </a:r>
            <a:r>
              <a:rPr lang="en-US" baseline="0" dirty="0" smtClean="0"/>
              <a:t>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1 Leg </a:t>
            </a:r>
            <a:r>
              <a:rPr lang="en-US" baseline="0" dirty="0" err="1" smtClean="0"/>
              <a:t>sẽ</a:t>
            </a:r>
            <a:r>
              <a:rPr lang="en-US" baseline="0" dirty="0" smtClean="0"/>
              <a:t> </a:t>
            </a:r>
            <a:r>
              <a:rPr lang="en-US" baseline="0" dirty="0" err="1" smtClean="0"/>
              <a:t>chứa</a:t>
            </a:r>
            <a:r>
              <a:rPr lang="en-US" baseline="0" dirty="0" smtClean="0"/>
              <a:t> </a:t>
            </a:r>
            <a:r>
              <a:rPr lang="en-US" baseline="0" dirty="0" err="1" smtClean="0"/>
              <a:t>nhiều</a:t>
            </a:r>
            <a:r>
              <a:rPr lang="en-US" baseline="0" dirty="0" smtClean="0"/>
              <a:t> step.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lấy</a:t>
            </a:r>
            <a:r>
              <a:rPr lang="en-US" baseline="0" dirty="0" smtClean="0"/>
              <a:t> </a:t>
            </a:r>
            <a:r>
              <a:rPr lang="en-US" baseline="0" dirty="0" err="1" smtClean="0"/>
              <a:t>đc</a:t>
            </a:r>
            <a:r>
              <a:rPr lang="en-US" baseline="0" dirty="0" smtClean="0"/>
              <a:t> leg </a:t>
            </a:r>
            <a:r>
              <a:rPr lang="en-US" baseline="0" dirty="0" err="1" smtClean="0"/>
              <a:t>và</a:t>
            </a:r>
            <a:r>
              <a:rPr lang="en-US" baseline="0" dirty="0" smtClean="0"/>
              <a:t> 1 list step.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và</a:t>
            </a:r>
            <a:r>
              <a:rPr lang="en-US" baseline="0" dirty="0" smtClean="0"/>
              <a:t> step </a:t>
            </a:r>
            <a:r>
              <a:rPr lang="en-US" baseline="0" dirty="0" err="1" smtClean="0"/>
              <a:t>đó</a:t>
            </a:r>
            <a:r>
              <a:rPr lang="en-US" baseline="0" dirty="0" smtClean="0"/>
              <a:t>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7.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52.xml"/><Relationship Id="rId5" Type="http://schemas.openxmlformats.org/officeDocument/2006/relationships/image" Target="../media/image2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5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0.png"/></Relationships>
</file>

<file path=ppt/slides/_rels/slide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52.xml"/><Relationship Id="rId5" Type="http://schemas.openxmlformats.org/officeDocument/2006/relationships/image" Target="../media/image8.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9.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0.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1.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27.jpeg"/><Relationship Id="rId4" Type="http://schemas.openxmlformats.org/officeDocument/2006/relationships/image" Target="../media/image26.png"/></Relationships>
</file>

<file path=ppt/slides/_rels/slide1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1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4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1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1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52.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1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1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1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5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6.xml"/><Relationship Id="rId1" Type="http://schemas.openxmlformats.org/officeDocument/2006/relationships/slideLayout" Target="../slideLayouts/slideLayout52.xml"/><Relationship Id="rId5" Type="http://schemas.openxmlformats.org/officeDocument/2006/relationships/image" Target="../media/image38.png"/><Relationship Id="rId4" Type="http://schemas.openxmlformats.org/officeDocument/2006/relationships/image" Target="../media/image37.png"/></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47.xml"/><Relationship Id="rId5" Type="http://schemas.openxmlformats.org/officeDocument/2006/relationships/image" Target="../media/image38.png"/><Relationship Id="rId4" Type="http://schemas.openxmlformats.org/officeDocument/2006/relationships/image" Target="../media/image37.png"/></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4.xml"/></Relationships>
</file>

<file path=ppt/slides/_rels/slide1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5.xml"/><Relationship Id="rId1" Type="http://schemas.openxmlformats.org/officeDocument/2006/relationships/slideLayout" Target="../slideLayouts/slideLayout64.xml"/><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6.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8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6.png"/></Relationships>
</file>

<file path=ppt/slides/_rels/slide1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3.xml"/><Relationship Id="rId1" Type="http://schemas.openxmlformats.org/officeDocument/2006/relationships/slideLayout" Target="../slideLayouts/slideLayout5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4.xml"/></Relationships>
</file>

<file path=ppt/slides/_rels/slide2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5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4.xml"/></Relationships>
</file>

<file path=ppt/slides/_rels/slide2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2.xml"/><Relationship Id="rId1" Type="http://schemas.openxmlformats.org/officeDocument/2006/relationships/slideLayout" Target="../slideLayouts/slideLayout54.xml"/></Relationships>
</file>

<file path=ppt/slides/_rels/slide2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3.xml"/><Relationship Id="rId1" Type="http://schemas.openxmlformats.org/officeDocument/2006/relationships/slideLayout" Target="../slideLayouts/slideLayout54.xml"/></Relationships>
</file>

<file path=ppt/slides/_rels/slide2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4.xml"/><Relationship Id="rId1" Type="http://schemas.openxmlformats.org/officeDocument/2006/relationships/slideLayout" Target="../slideLayouts/slideLayout5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0.xml"/><Relationship Id="rId1" Type="http://schemas.openxmlformats.org/officeDocument/2006/relationships/slideLayout" Target="../slideLayouts/slideLayout64.xml"/></Relationships>
</file>

<file path=ppt/slides/_rels/slide2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31.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2.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3.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4.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5.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6.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7.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8.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9.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0.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 Id="rId4" Type="http://schemas.openxmlformats.org/officeDocument/2006/relationships/image" Target="../media/image61.png"/></Relationships>
</file>

<file path=ppt/slides/_rels/slide24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4.xml"/></Relationships>
</file>

<file path=ppt/slides/_rels/slide2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2.xml"/><Relationship Id="rId1" Type="http://schemas.openxmlformats.org/officeDocument/2006/relationships/slideLayout" Target="../slideLayouts/slideLayout64.xml"/></Relationships>
</file>

<file path=ppt/slides/_rels/slide2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43.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66.png"/></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5.xml"/><Relationship Id="rId1" Type="http://schemas.openxmlformats.org/officeDocument/2006/relationships/slideLayout" Target="../slideLayouts/slideLayout64.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6.xml"/><Relationship Id="rId1" Type="http://schemas.openxmlformats.org/officeDocument/2006/relationships/slideLayout" Target="../slideLayouts/slideLayout64.xml"/></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7.xml"/><Relationship Id="rId1" Type="http://schemas.openxmlformats.org/officeDocument/2006/relationships/slideLayout" Target="../slideLayouts/slideLayout64.xml"/></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8.xml"/><Relationship Id="rId1" Type="http://schemas.openxmlformats.org/officeDocument/2006/relationships/slideLayout" Target="../slideLayouts/slideLayout64.xml"/><Relationship Id="rId4" Type="http://schemas.openxmlformats.org/officeDocument/2006/relationships/image" Target="../media/image67.jpeg"/></Relationships>
</file>

<file path=ppt/slides/_rels/slide2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9.xml"/><Relationship Id="rId1" Type="http://schemas.openxmlformats.org/officeDocument/2006/relationships/slideLayout" Target="../slideLayouts/slideLayout64.xml"/><Relationship Id="rId5" Type="http://schemas.openxmlformats.org/officeDocument/2006/relationships/image" Target="../media/image68.png"/><Relationship Id="rId4" Type="http://schemas.openxmlformats.org/officeDocument/2006/relationships/image" Target="../media/image67.jpeg"/></Relationships>
</file>

<file path=ppt/slides/_rels/slide2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0.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0.jpeg"/><Relationship Id="rId2" Type="http://schemas.openxmlformats.org/officeDocument/2006/relationships/notesSlide" Target="../notesSlides/notesSlide151.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152.xml"/><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153.xml"/><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154.xml"/><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4.xml"/></Relationships>
</file>

<file path=ppt/slides/_rels/slide2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6.xml"/><Relationship Id="rId1" Type="http://schemas.openxmlformats.org/officeDocument/2006/relationships/slideLayout" Target="../slideLayouts/slideLayout64.xml"/></Relationships>
</file>

<file path=ppt/slides/_rels/slide2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7.xml"/><Relationship Id="rId1" Type="http://schemas.openxmlformats.org/officeDocument/2006/relationships/slideLayout" Target="../slideLayouts/slideLayout64.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54.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9.xml"/><Relationship Id="rId1" Type="http://schemas.openxmlformats.org/officeDocument/2006/relationships/slideLayout" Target="../slideLayouts/slideLayout54.xml"/></Relationships>
</file>

<file path=ppt/slides/_rels/slide2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0.xml"/><Relationship Id="rId1" Type="http://schemas.openxmlformats.org/officeDocument/2006/relationships/slideLayout" Target="../slideLayouts/slideLayout54.xml"/><Relationship Id="rId4" Type="http://schemas.openxmlformats.org/officeDocument/2006/relationships/image" Target="../media/image75.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4.xml"/></Relationships>
</file>

<file path=ppt/slides/_rels/slide2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62.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76.png"/><Relationship Id="rId4" Type="http://schemas.openxmlformats.org/officeDocument/2006/relationships/image" Target="../media/image9.png"/><Relationship Id="rId9" Type="http://schemas.openxmlformats.org/officeDocument/2006/relationships/image" Target="../media/image66.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4.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4.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5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1.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17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44.png"/></Relationships>
</file>

<file path=ppt/slides/_rels/slide28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9.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2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7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4701854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236018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1801149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4120338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7078068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[27,55,6]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23978655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3682382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3524311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25817037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108699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fontScale="90000"/>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9608948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7582746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3447634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28504608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14069971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26549805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6395816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117</a:t>
            </a:fld>
            <a:endParaRPr lang="en-US"/>
          </a:p>
        </p:txBody>
      </p:sp>
    </p:spTree>
    <p:extLst>
      <p:ext uri="{BB962C8B-B14F-4D97-AF65-F5344CB8AC3E}">
        <p14:creationId xmlns:p14="http://schemas.microsoft.com/office/powerpoint/2010/main" val="1007185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118</a:t>
            </a:fld>
            <a:endParaRPr lang="en-US"/>
          </a:p>
        </p:txBody>
      </p:sp>
    </p:spTree>
    <p:extLst>
      <p:ext uri="{BB962C8B-B14F-4D97-AF65-F5344CB8AC3E}">
        <p14:creationId xmlns:p14="http://schemas.microsoft.com/office/powerpoint/2010/main" val="27450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119</a:t>
            </a:fld>
            <a:endParaRPr lang="en-US"/>
          </a:p>
        </p:txBody>
      </p:sp>
    </p:spTree>
    <p:extLst>
      <p:ext uri="{BB962C8B-B14F-4D97-AF65-F5344CB8AC3E}">
        <p14:creationId xmlns:p14="http://schemas.microsoft.com/office/powerpoint/2010/main" val="177694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511461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2">
                    <a:lumMod val="50000"/>
                  </a:schemeClr>
                </a:solidFill>
                <a:effectLst/>
                <a:uLnTx/>
                <a:uFillTx/>
              </a:rPr>
              <a:t>BUSES ROUTE INFORMATION</a:t>
            </a:r>
            <a:endParaRPr kumimoji="0" lang="en-US" sz="3200" b="0" i="0" u="none" strike="noStrike" kern="0" cap="none" spc="0" normalizeH="0" baseline="0" noProof="0" dirty="0">
              <a:ln>
                <a:noFill/>
              </a:ln>
              <a:solidFill>
                <a:schemeClr val="bg2">
                  <a:lumMod val="50000"/>
                </a:schemeClr>
              </a:solidFill>
              <a:effectLst/>
              <a:uLnTx/>
              <a:uFillTx/>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120</a:t>
            </a:fld>
            <a:endParaRPr lang="en-US"/>
          </a:p>
        </p:txBody>
      </p:sp>
    </p:spTree>
    <p:extLst>
      <p:ext uri="{BB962C8B-B14F-4D97-AF65-F5344CB8AC3E}">
        <p14:creationId xmlns:p14="http://schemas.microsoft.com/office/powerpoint/2010/main" val="3276206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124</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125</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126</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127</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a:t>Scenario</a:t>
            </a:r>
            <a:endParaRPr dirty="0"/>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158900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067510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136</a:t>
            </a:fld>
            <a:endParaRPr lang="en-US">
              <a:solidFill>
                <a:prstClr val="black">
                  <a:tint val="75000"/>
                </a:prstClr>
              </a:solidFill>
            </a:endParaRPr>
          </a:p>
        </p:txBody>
      </p:sp>
    </p:spTree>
    <p:extLst>
      <p:ext uri="{BB962C8B-B14F-4D97-AF65-F5344CB8AC3E}">
        <p14:creationId xmlns:p14="http://schemas.microsoft.com/office/powerpoint/2010/main" val="28254466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137</a:t>
            </a:fld>
            <a:endParaRPr lang="en-US">
              <a:solidFill>
                <a:prstClr val="black">
                  <a:tint val="75000"/>
                </a:prstClr>
              </a:solidFill>
            </a:endParaRPr>
          </a:p>
        </p:txBody>
      </p:sp>
    </p:spTree>
    <p:extLst>
      <p:ext uri="{BB962C8B-B14F-4D97-AF65-F5344CB8AC3E}">
        <p14:creationId xmlns:p14="http://schemas.microsoft.com/office/powerpoint/2010/main" val="27332285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138</a:t>
            </a:fld>
            <a:endParaRPr lang="en-US">
              <a:solidFill>
                <a:prstClr val="black">
                  <a:tint val="75000"/>
                </a:prstClr>
              </a:solidFill>
            </a:endParaRPr>
          </a:p>
        </p:txBody>
      </p:sp>
    </p:spTree>
    <p:extLst>
      <p:ext uri="{BB962C8B-B14F-4D97-AF65-F5344CB8AC3E}">
        <p14:creationId xmlns:p14="http://schemas.microsoft.com/office/powerpoint/2010/main" val="10274824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139</a:t>
            </a:fld>
            <a:endParaRPr lang="en-US">
              <a:solidFill>
                <a:prstClr val="black">
                  <a:tint val="75000"/>
                </a:prstClr>
              </a:solidFill>
            </a:endParaRPr>
          </a:p>
        </p:txBody>
      </p:sp>
    </p:spTree>
    <p:extLst>
      <p:ext uri="{BB962C8B-B14F-4D97-AF65-F5344CB8AC3E}">
        <p14:creationId xmlns:p14="http://schemas.microsoft.com/office/powerpoint/2010/main" val="386176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Tree>
    <p:extLst>
      <p:ext uri="{BB962C8B-B14F-4D97-AF65-F5344CB8AC3E}">
        <p14:creationId xmlns:p14="http://schemas.microsoft.com/office/powerpoint/2010/main" val="33314054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141</a:t>
            </a:fld>
            <a:endParaRPr lang="en-US" dirty="0"/>
          </a:p>
        </p:txBody>
      </p:sp>
    </p:spTree>
    <p:extLst>
      <p:ext uri="{BB962C8B-B14F-4D97-AF65-F5344CB8AC3E}">
        <p14:creationId xmlns:p14="http://schemas.microsoft.com/office/powerpoint/2010/main" val="20463809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142</a:t>
            </a:fld>
            <a:endParaRPr lang="en-US"/>
          </a:p>
        </p:txBody>
      </p:sp>
    </p:spTree>
    <p:extLst>
      <p:ext uri="{BB962C8B-B14F-4D97-AF65-F5344CB8AC3E}">
        <p14:creationId xmlns:p14="http://schemas.microsoft.com/office/powerpoint/2010/main" val="1641055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143</a:t>
            </a:fld>
            <a:endParaRPr lang="en-US"/>
          </a:p>
        </p:txBody>
      </p:sp>
    </p:spTree>
    <p:extLst>
      <p:ext uri="{BB962C8B-B14F-4D97-AF65-F5344CB8AC3E}">
        <p14:creationId xmlns:p14="http://schemas.microsoft.com/office/powerpoint/2010/main" val="11954317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144</a:t>
            </a:fld>
            <a:endParaRPr lang="en-US"/>
          </a:p>
        </p:txBody>
      </p:sp>
    </p:spTree>
    <p:extLst>
      <p:ext uri="{BB962C8B-B14F-4D97-AF65-F5344CB8AC3E}">
        <p14:creationId xmlns:p14="http://schemas.microsoft.com/office/powerpoint/2010/main" val="14017703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145</a:t>
            </a:fld>
            <a:endParaRPr lang="en-US"/>
          </a:p>
        </p:txBody>
      </p:sp>
    </p:spTree>
    <p:extLst>
      <p:ext uri="{BB962C8B-B14F-4D97-AF65-F5344CB8AC3E}">
        <p14:creationId xmlns:p14="http://schemas.microsoft.com/office/powerpoint/2010/main" val="28213167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146</a:t>
            </a:fld>
            <a:endParaRPr lang="en-US"/>
          </a:p>
        </p:txBody>
      </p:sp>
    </p:spTree>
    <p:extLst>
      <p:ext uri="{BB962C8B-B14F-4D97-AF65-F5344CB8AC3E}">
        <p14:creationId xmlns:p14="http://schemas.microsoft.com/office/powerpoint/2010/main" val="2536562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dirty="0" smtClean="0">
                <a:cs typeface="Times New Roman" pitchFamily="18" charset="0"/>
              </a:rPr>
              <a:t>JSON</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itchFamily="18" charset="0"/>
              </a:rPr>
              <a:t>Represent a single leg of the journey from the origin to the destination in the calculated route</a:t>
            </a: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149</a:t>
            </a:fld>
            <a:endParaRPr lang="en-US"/>
          </a:p>
        </p:txBody>
      </p:sp>
    </p:spTree>
    <p:extLst>
      <p:ext uri="{BB962C8B-B14F-4D97-AF65-F5344CB8AC3E}">
        <p14:creationId xmlns:p14="http://schemas.microsoft.com/office/powerpoint/2010/main" val="74306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Route: represent the route of bus.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7977217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646942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9490111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504719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4846499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594323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40036067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Step: denoting </a:t>
            </a:r>
            <a:r>
              <a:rPr kumimoji="0" lang="en-US" sz="2000" b="0" i="0" u="none" strike="noStrike" kern="0" cap="none" spc="0" normalizeH="0" baseline="0" noProof="0" dirty="0">
                <a:ln>
                  <a:noFill/>
                </a:ln>
                <a:solidFill>
                  <a:sysClr val="windowText" lastClr="000000"/>
                </a:solidFill>
                <a:effectLst/>
                <a:uLnTx/>
                <a:uFillTx/>
                <a:latin typeface="Cambria" pitchFamily="18" charset="0"/>
              </a:rPr>
              <a:t>information about each separate step of the leg of the journey.</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158</a:t>
            </a:fld>
            <a:endParaRPr lang="en-US"/>
          </a:p>
        </p:txBody>
      </p:sp>
    </p:spTree>
    <p:extLst>
      <p:ext uri="{BB962C8B-B14F-4D97-AF65-F5344CB8AC3E}">
        <p14:creationId xmlns:p14="http://schemas.microsoft.com/office/powerpoint/2010/main" val="28231131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Step</a:t>
            </a:r>
            <a:endParaRPr lang="en-US" dirty="0">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3607194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417676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008480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441305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141579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299325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2771200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smtClean="0"/>
              <a:t>Class Diagram</a:t>
            </a:r>
            <a:endParaRPr dirty="0"/>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168</a:t>
            </a:fld>
            <a:endParaRPr lang="en-US"/>
          </a:p>
        </p:txBody>
      </p:sp>
    </p:spTree>
    <p:extLst>
      <p:ext uri="{BB962C8B-B14F-4D97-AF65-F5344CB8AC3E}">
        <p14:creationId xmlns:p14="http://schemas.microsoft.com/office/powerpoint/2010/main" val="35485521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spTree>
    <p:extLst>
      <p:ext uri="{BB962C8B-B14F-4D97-AF65-F5344CB8AC3E}">
        <p14:creationId xmlns:p14="http://schemas.microsoft.com/office/powerpoint/2010/main" val="277729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spTree>
    <p:extLst>
      <p:ext uri="{BB962C8B-B14F-4D97-AF65-F5344CB8AC3E}">
        <p14:creationId xmlns:p14="http://schemas.microsoft.com/office/powerpoint/2010/main" val="9748451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171</a:t>
            </a:fld>
            <a:endParaRPr lang="en-US"/>
          </a:p>
        </p:txBody>
      </p:sp>
    </p:spTree>
    <p:extLst>
      <p:ext uri="{BB962C8B-B14F-4D97-AF65-F5344CB8AC3E}">
        <p14:creationId xmlns:p14="http://schemas.microsoft.com/office/powerpoint/2010/main" val="11750345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172</a:t>
            </a:fld>
            <a:endParaRPr lang="en">
              <a:solidFill>
                <a:srgbClr val="000000"/>
              </a:solidFill>
            </a:endParaRPr>
          </a:p>
        </p:txBody>
      </p:sp>
    </p:spTree>
    <p:extLst>
      <p:ext uri="{BB962C8B-B14F-4D97-AF65-F5344CB8AC3E}">
        <p14:creationId xmlns:p14="http://schemas.microsoft.com/office/powerpoint/2010/main" val="19993634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173</a:t>
            </a:fld>
            <a:endParaRPr lang="en">
              <a:solidFill>
                <a:srgbClr val="000000"/>
              </a:solidFill>
            </a:endParaRPr>
          </a:p>
        </p:txBody>
      </p:sp>
    </p:spTree>
    <p:extLst>
      <p:ext uri="{BB962C8B-B14F-4D97-AF65-F5344CB8AC3E}">
        <p14:creationId xmlns:p14="http://schemas.microsoft.com/office/powerpoint/2010/main" val="15624128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174</a:t>
            </a:fld>
            <a:endParaRPr lang="en">
              <a:solidFill>
                <a:srgbClr val="000000"/>
              </a:solidFill>
            </a:endParaRPr>
          </a:p>
        </p:txBody>
      </p:sp>
    </p:spTree>
    <p:extLst>
      <p:ext uri="{BB962C8B-B14F-4D97-AF65-F5344CB8AC3E}">
        <p14:creationId xmlns:p14="http://schemas.microsoft.com/office/powerpoint/2010/main" val="30504802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175</a:t>
            </a:fld>
            <a:endParaRPr lang="en">
              <a:solidFill>
                <a:srgbClr val="000000"/>
              </a:solidFill>
            </a:endParaRPr>
          </a:p>
        </p:txBody>
      </p:sp>
    </p:spTree>
    <p:extLst>
      <p:ext uri="{BB962C8B-B14F-4D97-AF65-F5344CB8AC3E}">
        <p14:creationId xmlns:p14="http://schemas.microsoft.com/office/powerpoint/2010/main" val="4302661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176</a:t>
            </a:fld>
            <a:endParaRPr lang="en">
              <a:solidFill>
                <a:srgbClr val="000000"/>
              </a:solidFill>
            </a:endParaRPr>
          </a:p>
        </p:txBody>
      </p:sp>
    </p:spTree>
    <p:extLst>
      <p:ext uri="{BB962C8B-B14F-4D97-AF65-F5344CB8AC3E}">
        <p14:creationId xmlns:p14="http://schemas.microsoft.com/office/powerpoint/2010/main" val="31050478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182</a:t>
            </a:fld>
            <a:endParaRPr lang="en"/>
          </a:p>
        </p:txBody>
      </p:sp>
    </p:spTree>
    <p:extLst>
      <p:ext uri="{BB962C8B-B14F-4D97-AF65-F5344CB8AC3E}">
        <p14:creationId xmlns:p14="http://schemas.microsoft.com/office/powerpoint/2010/main" val="37826324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183</a:t>
            </a:fld>
            <a:endParaRPr lang="en"/>
          </a:p>
        </p:txBody>
      </p:sp>
    </p:spTree>
    <p:extLst>
      <p:ext uri="{BB962C8B-B14F-4D97-AF65-F5344CB8AC3E}">
        <p14:creationId xmlns:p14="http://schemas.microsoft.com/office/powerpoint/2010/main" val="6688472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1518611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19571770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29215828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38985339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9327758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875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RouteName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1337215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10063863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5919111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879252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29397837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8479630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12427690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35361390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670644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2732817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33270537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40201773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4657923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766873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16431985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37767999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11522541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2716883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7688225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4127008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41751108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211</a:t>
            </a:fld>
            <a:endParaRPr lang="en-US"/>
          </a:p>
        </p:txBody>
      </p:sp>
    </p:spTree>
    <p:extLst>
      <p:ext uri="{BB962C8B-B14F-4D97-AF65-F5344CB8AC3E}">
        <p14:creationId xmlns:p14="http://schemas.microsoft.com/office/powerpoint/2010/main" val="20751996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212</a:t>
            </a:fld>
            <a:endParaRPr lang="en-US"/>
          </a:p>
        </p:txBody>
      </p:sp>
    </p:spTree>
    <p:extLst>
      <p:ext uri="{BB962C8B-B14F-4D97-AF65-F5344CB8AC3E}">
        <p14:creationId xmlns:p14="http://schemas.microsoft.com/office/powerpoint/2010/main" val="23304095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213</a:t>
            </a:fld>
            <a:endParaRPr lang="en-US"/>
          </a:p>
        </p:txBody>
      </p:sp>
    </p:spTree>
    <p:extLst>
      <p:ext uri="{BB962C8B-B14F-4D97-AF65-F5344CB8AC3E}">
        <p14:creationId xmlns:p14="http://schemas.microsoft.com/office/powerpoint/2010/main" val="8138880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214</a:t>
            </a:fld>
            <a:endParaRPr lang="en-US"/>
          </a:p>
        </p:txBody>
      </p:sp>
    </p:spTree>
    <p:extLst>
      <p:ext uri="{BB962C8B-B14F-4D97-AF65-F5344CB8AC3E}">
        <p14:creationId xmlns:p14="http://schemas.microsoft.com/office/powerpoint/2010/main" val="3334462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1148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7123470" y="3697451"/>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346130" y="946890"/>
            <a:ext cx="415869" cy="6466166"/>
          </a:xfrm>
          <a:prstGeom prst="bentConnector3">
            <a:avLst>
              <a:gd name="adj1" fmla="val -18263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280910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31465921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42849034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39632462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1775909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92750174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22491518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232</a:t>
            </a:fld>
            <a:endParaRPr lang="en-US"/>
          </a:p>
        </p:txBody>
      </p:sp>
    </p:spTree>
    <p:extLst>
      <p:ext uri="{BB962C8B-B14F-4D97-AF65-F5344CB8AC3E}">
        <p14:creationId xmlns:p14="http://schemas.microsoft.com/office/powerpoint/2010/main" val="25370367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10479440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42411529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1834594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31581892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28667438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30510817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239</a:t>
            </a:fld>
            <a:endParaRPr lang="en-US"/>
          </a:p>
        </p:txBody>
      </p:sp>
    </p:spTree>
    <p:extLst>
      <p:ext uri="{BB962C8B-B14F-4D97-AF65-F5344CB8AC3E}">
        <p14:creationId xmlns:p14="http://schemas.microsoft.com/office/powerpoint/2010/main" val="308191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240</a:t>
            </a:fld>
            <a:endParaRPr lang="en-US"/>
          </a:p>
        </p:txBody>
      </p:sp>
    </p:spTree>
    <p:extLst>
      <p:ext uri="{BB962C8B-B14F-4D97-AF65-F5344CB8AC3E}">
        <p14:creationId xmlns:p14="http://schemas.microsoft.com/office/powerpoint/2010/main" val="40796152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241</a:t>
            </a:fld>
            <a:endParaRPr lang="en-US"/>
          </a:p>
        </p:txBody>
      </p:sp>
    </p:spTree>
    <p:extLst>
      <p:ext uri="{BB962C8B-B14F-4D97-AF65-F5344CB8AC3E}">
        <p14:creationId xmlns:p14="http://schemas.microsoft.com/office/powerpoint/2010/main" val="23988142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242</a:t>
            </a:fld>
            <a:endParaRPr lang="en-US"/>
          </a:p>
        </p:txBody>
      </p:sp>
    </p:spTree>
    <p:extLst>
      <p:ext uri="{BB962C8B-B14F-4D97-AF65-F5344CB8AC3E}">
        <p14:creationId xmlns:p14="http://schemas.microsoft.com/office/powerpoint/2010/main" val="29953285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243</a:t>
            </a:fld>
            <a:endParaRPr lang="en-US"/>
          </a:p>
        </p:txBody>
      </p:sp>
    </p:spTree>
    <p:extLst>
      <p:ext uri="{BB962C8B-B14F-4D97-AF65-F5344CB8AC3E}">
        <p14:creationId xmlns:p14="http://schemas.microsoft.com/office/powerpoint/2010/main" val="14696248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244</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245</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10565685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31684034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252</a:t>
            </a:fld>
            <a:endParaRPr lang="en"/>
          </a:p>
        </p:txBody>
      </p:sp>
    </p:spTree>
    <p:extLst>
      <p:ext uri="{BB962C8B-B14F-4D97-AF65-F5344CB8AC3E}">
        <p14:creationId xmlns:p14="http://schemas.microsoft.com/office/powerpoint/2010/main" val="39564362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253</a:t>
            </a:fld>
            <a:endParaRPr lang="en"/>
          </a:p>
        </p:txBody>
      </p:sp>
    </p:spTree>
    <p:extLst>
      <p:ext uri="{BB962C8B-B14F-4D97-AF65-F5344CB8AC3E}">
        <p14:creationId xmlns:p14="http://schemas.microsoft.com/office/powerpoint/2010/main" val="2904837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254</a:t>
            </a:fld>
            <a:endParaRPr lang="en"/>
          </a:p>
        </p:txBody>
      </p:sp>
    </p:spTree>
    <p:extLst>
      <p:ext uri="{BB962C8B-B14F-4D97-AF65-F5344CB8AC3E}">
        <p14:creationId xmlns:p14="http://schemas.microsoft.com/office/powerpoint/2010/main" val="36077541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255</a:t>
            </a:fld>
            <a:endParaRPr lang="en"/>
          </a:p>
        </p:txBody>
      </p:sp>
    </p:spTree>
    <p:extLst>
      <p:ext uri="{BB962C8B-B14F-4D97-AF65-F5344CB8AC3E}">
        <p14:creationId xmlns:p14="http://schemas.microsoft.com/office/powerpoint/2010/main" val="35072935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256</a:t>
            </a:fld>
            <a:endParaRPr lang="en"/>
          </a:p>
        </p:txBody>
      </p:sp>
    </p:spTree>
    <p:extLst>
      <p:ext uri="{BB962C8B-B14F-4D97-AF65-F5344CB8AC3E}">
        <p14:creationId xmlns:p14="http://schemas.microsoft.com/office/powerpoint/2010/main" val="245914440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257</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258</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259</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r h="371849">
                <a:tc>
                  <a:txBody>
                    <a:bodyPr/>
                    <a:lstStyle/>
                    <a:p>
                      <a:r>
                        <a:rPr lang="en-US" dirty="0" smtClean="0"/>
                        <a:t>Name</a:t>
                      </a:r>
                      <a:endParaRPr lang="en-US" dirty="0"/>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Nickname of  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is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không</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sợ</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chết</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263</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264</a:t>
            </a:fld>
            <a:endParaRPr lang="en-US"/>
          </a:p>
        </p:txBody>
      </p:sp>
    </p:spTree>
    <p:extLst>
      <p:ext uri="{BB962C8B-B14F-4D97-AF65-F5344CB8AC3E}">
        <p14:creationId xmlns:p14="http://schemas.microsoft.com/office/powerpoint/2010/main" val="15659504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16834152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8627053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663389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PathInfo</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represent the path between two stations</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35410618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26236290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42158353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3598931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1772974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36286827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1445326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18288612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200732800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279</a:t>
            </a:fld>
            <a:endParaRPr lang="en-US"/>
          </a:p>
        </p:txBody>
      </p:sp>
    </p:spTree>
    <p:extLst>
      <p:ext uri="{BB962C8B-B14F-4D97-AF65-F5344CB8AC3E}">
        <p14:creationId xmlns:p14="http://schemas.microsoft.com/office/powerpoint/2010/main" val="352101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280</a:t>
            </a:fld>
            <a:endParaRPr lang="en-US"/>
          </a:p>
        </p:txBody>
      </p:sp>
    </p:spTree>
    <p:extLst>
      <p:ext uri="{BB962C8B-B14F-4D97-AF65-F5344CB8AC3E}">
        <p14:creationId xmlns:p14="http://schemas.microsoft.com/office/powerpoint/2010/main" val="58458832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281</a:t>
            </a:fld>
            <a:endParaRPr lang="en-US"/>
          </a:p>
        </p:txBody>
      </p:sp>
    </p:spTree>
    <p:extLst>
      <p:ext uri="{BB962C8B-B14F-4D97-AF65-F5344CB8AC3E}">
        <p14:creationId xmlns:p14="http://schemas.microsoft.com/office/powerpoint/2010/main" val="3031982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err="1"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2162772" cy="1447750"/>
            <a:chOff x="6247665" y="1847819"/>
            <a:chExt cx="2162772" cy="1447750"/>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283</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284</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285</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289</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nhà tới nơi học thêm</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1"/>
            <a:ext cx="4337212" cy="1527862"/>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700" b="1" i="0" u="none" strike="noStrike" kern="0" cap="none" spc="0" normalizeH="0" baseline="0" noProof="0">
                <a:ln>
                  <a:noFill/>
                </a:ln>
                <a:solidFill>
                  <a:srgbClr val="FFFFFF"/>
                </a:solidFill>
                <a:effectLst/>
                <a:uLnTx/>
                <a:uFillTx/>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5400" b="1" i="0" u="none" strike="noStrike" kern="0" cap="none" spc="0" normalizeH="0" baseline="0" noProof="0">
                <a:ln>
                  <a:noFill/>
                </a:ln>
                <a:solidFill>
                  <a:srgbClr val="FFFFFF"/>
                </a:solidFill>
                <a:effectLst/>
                <a:uLnTx/>
                <a:uFillTx/>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Trip: represent start time and end time of route.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Elbow Connector 5"/>
          <p:cNvCxnSpPr>
            <a:stCxn id="4" idx="0"/>
            <a:endCxn id="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9" name="TextBox 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60188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20" name="Table 1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1" name="Elbow Connector 20"/>
          <p:cNvCxnSpPr>
            <a:stCxn id="19" idx="0"/>
            <a:endCxn id="2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3" name="TextBox 2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9" name="Table 8"/>
          <p:cNvGraphicFramePr>
            <a:graphicFrameLocks noGrp="1"/>
          </p:cNvGraphicFramePr>
          <p:nvPr>
            <p:extLst/>
          </p:nvPr>
        </p:nvGraphicFramePr>
        <p:xfrm>
          <a:off x="244741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12" name="TextBox 11"/>
          <p:cNvSpPr txBox="1"/>
          <p:nvPr/>
        </p:nvSpPr>
        <p:spPr>
          <a:xfrm>
            <a:off x="202262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10" name="Elbow Connector 9"/>
          <p:cNvCxnSpPr>
            <a:stCxn id="9" idx="1"/>
            <a:endCxn id="19" idx="2"/>
          </p:cNvCxnSpPr>
          <p:nvPr/>
        </p:nvCxnSpPr>
        <p:spPr>
          <a:xfrm rot="10800000">
            <a:off x="1149838" y="3589624"/>
            <a:ext cx="129757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1492202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stCxn id="35" idx="2"/>
            <a:endCxn id="39"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15" name="TextBox 1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4" name="Table 3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35" name="Table 34"/>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36" name="Elbow Connector 35"/>
          <p:cNvCxnSpPr>
            <a:stCxn id="34" idx="0"/>
            <a:endCxn id="35"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8" name="TextBox 37"/>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9" name="Table 38"/>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40" name="TextBox 39"/>
          <p:cNvSpPr txBox="1"/>
          <p:nvPr/>
        </p:nvSpPr>
        <p:spPr>
          <a:xfrm>
            <a:off x="1931184"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41" name="Elbow Connector 40"/>
          <p:cNvCxnSpPr>
            <a:stCxn id="39" idx="1"/>
            <a:endCxn id="34"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3623705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14" name="Straight Connector 13"/>
          <p:cNvCxnSpPr>
            <a:stCxn id="27" idx="3"/>
            <a:endCxn id="13"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19" name="TextBox 18"/>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23" name="Straight Connector 22"/>
          <p:cNvCxnSpPr>
            <a:stCxn id="27" idx="2"/>
            <a:endCxn id="31"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25" name="TextBox 24"/>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26" name="Table 25"/>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27" name="Table 26"/>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8" name="Elbow Connector 27"/>
          <p:cNvCxnSpPr>
            <a:stCxn id="26" idx="0"/>
            <a:endCxn id="27"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30" name="TextBox 29"/>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1" name="Table 30"/>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2" name="TextBox 31"/>
          <p:cNvSpPr txBox="1"/>
          <p:nvPr/>
        </p:nvSpPr>
        <p:spPr>
          <a:xfrm>
            <a:off x="1956676" y="5530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33" name="Elbow Connector 32"/>
          <p:cNvCxnSpPr>
            <a:stCxn id="31" idx="1"/>
            <a:endCxn id="26" idx="2"/>
          </p:cNvCxnSpPr>
          <p:nvPr/>
        </p:nvCxnSpPr>
        <p:spPr>
          <a:xfrm rot="10800000">
            <a:off x="1149838" y="3589624"/>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2583947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le 59"/>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2" name="TextBox 31"/>
          <p:cNvSpPr txBox="1"/>
          <p:nvPr/>
        </p:nvSpPr>
        <p:spPr>
          <a:xfrm>
            <a:off x="3784110" y="4910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4" name="Straight Connector 33"/>
          <p:cNvCxnSpPr/>
          <p:nvPr/>
        </p:nvCxnSpPr>
        <p:spPr>
          <a:xfrm>
            <a:off x="3832239" y="5876740"/>
            <a:ext cx="1753805" cy="1976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78191" y="55311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7" name="Straight Connector 36"/>
          <p:cNvCxnSpPr>
            <a:stCxn id="48" idx="2"/>
            <a:endCxn id="30" idx="0"/>
          </p:cNvCxnSpPr>
          <p:nvPr/>
        </p:nvCxnSpPr>
        <p:spPr>
          <a:xfrm>
            <a:off x="6498265" y="1969342"/>
            <a:ext cx="28403" cy="2050924"/>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069466" y="19257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8" name="Table 47"/>
          <p:cNvGraphicFramePr>
            <a:graphicFrameLocks noGrp="1"/>
          </p:cNvGraphicFramePr>
          <p:nvPr>
            <p:extLst/>
          </p:nvPr>
        </p:nvGraphicFramePr>
        <p:xfrm>
          <a:off x="5675305" y="25484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9" name="Straight Connector 48"/>
          <p:cNvCxnSpPr>
            <a:stCxn id="56" idx="3"/>
            <a:endCxn id="48" idx="1"/>
          </p:cNvCxnSpPr>
          <p:nvPr/>
        </p:nvCxnSpPr>
        <p:spPr>
          <a:xfrm flipV="1">
            <a:off x="3888740" y="1112092"/>
            <a:ext cx="1786565" cy="1016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25240" y="82927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51" name="TextBox 50"/>
          <p:cNvSpPr txBox="1"/>
          <p:nvPr/>
        </p:nvSpPr>
        <p:spPr>
          <a:xfrm>
            <a:off x="5251295" y="829278"/>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52" name="Straight Connector 51"/>
          <p:cNvCxnSpPr>
            <a:stCxn id="56" idx="2"/>
            <a:endCxn id="60"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6" name="Table 55"/>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7" name="Elbow Connector 56"/>
          <p:cNvCxnSpPr>
            <a:stCxn id="55" idx="0"/>
            <a:endCxn id="56"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9" name="TextBox 58"/>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61" name="TextBox 60"/>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62" name="Elbow Connector 61"/>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30" name="Table 29"/>
          <p:cNvGraphicFramePr>
            <a:graphicFrameLocks noGrp="1"/>
          </p:cNvGraphicFramePr>
          <p:nvPr>
            <p:extLst/>
          </p:nvPr>
        </p:nvGraphicFramePr>
        <p:xfrm>
          <a:off x="5548768" y="402026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33" name="TextBox 32"/>
          <p:cNvSpPr txBox="1"/>
          <p:nvPr/>
        </p:nvSpPr>
        <p:spPr>
          <a:xfrm>
            <a:off x="5137202" y="490950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5" name="TextBox 34"/>
          <p:cNvSpPr txBox="1"/>
          <p:nvPr/>
        </p:nvSpPr>
        <p:spPr>
          <a:xfrm>
            <a:off x="5132417" y="56150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39" name="TextBox 38"/>
          <p:cNvSpPr txBox="1"/>
          <p:nvPr/>
        </p:nvSpPr>
        <p:spPr>
          <a:xfrm>
            <a:off x="6069466" y="365093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1" name="Straight Connector 30"/>
          <p:cNvCxnSpPr/>
          <p:nvPr/>
        </p:nvCxnSpPr>
        <p:spPr>
          <a:xfrm>
            <a:off x="3820164" y="5247131"/>
            <a:ext cx="1765880" cy="3171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411496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1" name="Straight Connector 6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1400470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3007555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1105303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311306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3103461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308999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524044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3876223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2750389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209041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1059080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1267861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58</a:t>
            </a:fld>
            <a:endParaRPr lang="en-US"/>
          </a:p>
        </p:txBody>
      </p:sp>
    </p:spTree>
    <p:extLst>
      <p:ext uri="{BB962C8B-B14F-4D97-AF65-F5344CB8AC3E}">
        <p14:creationId xmlns:p14="http://schemas.microsoft.com/office/powerpoint/2010/main" val="2260848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59</a:t>
            </a:fld>
            <a:endParaRPr lang="en-US"/>
          </a:p>
        </p:txBody>
      </p:sp>
    </p:spTree>
    <p:extLst>
      <p:ext uri="{BB962C8B-B14F-4D97-AF65-F5344CB8AC3E}">
        <p14:creationId xmlns:p14="http://schemas.microsoft.com/office/powerpoint/2010/main" val="3706612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60</a:t>
            </a:fld>
            <a:endParaRPr lang="en-US"/>
          </a:p>
        </p:txBody>
      </p:sp>
    </p:spTree>
    <p:extLst>
      <p:ext uri="{BB962C8B-B14F-4D97-AF65-F5344CB8AC3E}">
        <p14:creationId xmlns:p14="http://schemas.microsoft.com/office/powerpoint/2010/main" val="459499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2156766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fontScale="90000"/>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2851461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361221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087909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4272691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419000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1133815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4189900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1881618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983729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1253143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16344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582726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7727699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41484749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32267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498298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3464094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1931609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2407922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1893895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73147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11671360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3072010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60113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3790867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409626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733329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3399995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3690293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0110083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531331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292708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127</TotalTime>
  <Words>11935</Words>
  <Application>Microsoft Office PowerPoint</Application>
  <PresentationFormat>On-screen Show (4:3)</PresentationFormat>
  <Paragraphs>4487</Paragraphs>
  <Slides>292</Slides>
  <Notes>186</Notes>
  <HiddenSlides>0</HiddenSlides>
  <MMClips>0</MMClips>
  <ScaleCrop>false</ScaleCrop>
  <HeadingPairs>
    <vt:vector size="4" baseType="variant">
      <vt:variant>
        <vt:lpstr>Theme</vt:lpstr>
      </vt:variant>
      <vt:variant>
        <vt:i4>8</vt:i4>
      </vt:variant>
      <vt:variant>
        <vt:lpstr>Slide Titles</vt:lpstr>
      </vt:variant>
      <vt:variant>
        <vt:i4>292</vt:i4>
      </vt:variant>
    </vt:vector>
  </HeadingPairs>
  <TitlesOfParts>
    <vt:vector size="300" baseType="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ngoan</cp:lastModifiedBy>
  <cp:revision>34</cp:revision>
  <dcterms:created xsi:type="dcterms:W3CDTF">2015-12-12T12:59:05Z</dcterms:created>
  <dcterms:modified xsi:type="dcterms:W3CDTF">2015-12-15T05:06:38Z</dcterms:modified>
</cp:coreProperties>
</file>